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129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43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50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72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7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96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48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26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73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21/03/2025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2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CC54348-D331-4416-BDC5-9CD3F550BB6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064" y="2363630"/>
            <a:ext cx="7990936" cy="449265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20E9EF0-4CBF-485B-B03E-5C62A1EE82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3" t="20204" r="12590" b="23171"/>
          <a:stretch/>
        </p:blipFill>
        <p:spPr>
          <a:xfrm>
            <a:off x="9616562" y="246186"/>
            <a:ext cx="2223089" cy="11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2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24148" y="2813810"/>
            <a:ext cx="6096000" cy="18312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3600" b="1" dirty="0">
                <a:solidFill>
                  <a:srgbClr val="7030A0"/>
                </a:solidFill>
              </a:rPr>
              <a:t>Título - </a:t>
            </a:r>
            <a:r>
              <a:rPr lang="pt-BR" sz="3600" b="1" dirty="0" err="1">
                <a:solidFill>
                  <a:srgbClr val="7030A0"/>
                </a:solidFill>
                <a:ea typeface="MS PGothic" pitchFamily="34" charset="-128"/>
              </a:rPr>
              <a:t>Calibri</a:t>
            </a:r>
            <a:r>
              <a:rPr lang="pt-BR" sz="3600" b="1" dirty="0">
                <a:solidFill>
                  <a:srgbClr val="7030A0"/>
                </a:solidFill>
              </a:rPr>
              <a:t> 36pt - </a:t>
            </a:r>
            <a:r>
              <a:rPr lang="pt-BR" sz="3600" b="1" dirty="0" err="1">
                <a:solidFill>
                  <a:srgbClr val="7030A0"/>
                </a:solidFill>
              </a:rPr>
              <a:t>Bold</a:t>
            </a:r>
            <a:r>
              <a:rPr lang="pt-BR" sz="3600" b="1" dirty="0">
                <a:solidFill>
                  <a:srgbClr val="7030A0"/>
                </a:solidFill>
              </a:rPr>
              <a:t>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 dos autores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Instituição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943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11156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7030A0"/>
                </a:solidFill>
              </a:rPr>
              <a:t>INTRODUÇÃO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694A7FD9-34FA-4318-BA28-1E8C03B57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11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63407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7030A0"/>
                </a:solidFill>
              </a:rPr>
              <a:t>OBJETIVOS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43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91116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7030A0"/>
                </a:solidFill>
              </a:rPr>
              <a:t>MÉTODOS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8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211898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7030A0"/>
                </a:solidFill>
              </a:rPr>
              <a:t>RESULTADOS E DISCUSSÃO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582DEC1F-5675-4B7C-8102-980F4B7D6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8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28770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7030A0"/>
                </a:solidFill>
              </a:rPr>
              <a:t>CONCLUSÃO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97F6FC33-0983-4A44-A993-3A2DE84D4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7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204971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7030A0"/>
                </a:solidFill>
              </a:rPr>
              <a:t>REFERÊNCIAS BIBLIOGRÁFICAS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D6635DF2-7AE5-4FFD-932A-3BE7E45DD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7030A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20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048000" y="2998113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3200" b="1" dirty="0">
                <a:solidFill>
                  <a:srgbClr val="7030A0"/>
                </a:solidFill>
              </a:rPr>
              <a:t>Obrigado! </a:t>
            </a:r>
            <a:b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seuemail@seuprovedor.com.br</a:t>
            </a:r>
          </a:p>
        </p:txBody>
      </p:sp>
    </p:spTree>
    <p:extLst>
      <p:ext uri="{BB962C8B-B14F-4D97-AF65-F5344CB8AC3E}">
        <p14:creationId xmlns:p14="http://schemas.microsoft.com/office/powerpoint/2010/main" val="81320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88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MS PGothic</vt:lpstr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Albania Lira</cp:lastModifiedBy>
  <cp:revision>16</cp:revision>
  <dcterms:created xsi:type="dcterms:W3CDTF">2021-06-10T23:53:22Z</dcterms:created>
  <dcterms:modified xsi:type="dcterms:W3CDTF">2025-03-21T21:46:00Z</dcterms:modified>
</cp:coreProperties>
</file>